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9" r:id="rId2"/>
    <p:sldId id="270" r:id="rId3"/>
    <p:sldId id="271" r:id="rId4"/>
    <p:sldId id="264" r:id="rId5"/>
    <p:sldId id="265" r:id="rId6"/>
    <p:sldId id="273" r:id="rId7"/>
    <p:sldId id="267" r:id="rId8"/>
    <p:sldId id="266" r:id="rId9"/>
    <p:sldId id="260" r:id="rId10"/>
    <p:sldId id="268" r:id="rId11"/>
    <p:sldId id="272" r:id="rId12"/>
  </p:sldIdLst>
  <p:sldSz cx="10693400" cy="7561263"/>
  <p:notesSz cx="6858000" cy="9144000"/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81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Min" initials="U" lastIdx="1" clrIdx="0">
    <p:extLst>
      <p:ext uri="{19B8F6BF-5375-455C-9EA6-DF929625EA0E}">
        <p15:presenceInfo xmlns="" xmlns:p15="http://schemas.microsoft.com/office/powerpoint/2012/main" userId="U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01F"/>
    <a:srgbClr val="FFD4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4660"/>
  </p:normalViewPr>
  <p:slideViewPr>
    <p:cSldViewPr>
      <p:cViewPr>
        <p:scale>
          <a:sx n="66" d="100"/>
          <a:sy n="66" d="100"/>
        </p:scale>
        <p:origin x="-1200" y="-30"/>
      </p:cViewPr>
      <p:guideLst>
        <p:guide orient="horz" pos="2381"/>
        <p:guide pos="3368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5-02T20:31:12.531" idx="1">
    <p:pos x="10" y="10"/>
    <p:text/>
    <p:extLst>
      <p:ext uri="{C676402C-5697-4E1C-873F-D02D1690AC5C}">
        <p15:threadingInfo xmlns=""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2C39F-8357-46AB-B712-39822440E4B1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B2D69-B7EC-4A47-956D-F8B85390782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989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2B2D69-B7EC-4A47-956D-F8B85390782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96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02005" y="2348893"/>
            <a:ext cx="9089390" cy="162077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4010" y="4284716"/>
            <a:ext cx="7485380" cy="193232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5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597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116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067112" y="334306"/>
            <a:ext cx="2812588" cy="71131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5639" y="334306"/>
            <a:ext cx="8263250" cy="71131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00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41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705" y="4858812"/>
            <a:ext cx="9089390" cy="1501751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4705" y="3204786"/>
            <a:ext cx="9089390" cy="165402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52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30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5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611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6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9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6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222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64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5639" y="1944575"/>
            <a:ext cx="5537918" cy="5502919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41781" y="1944575"/>
            <a:ext cx="5537919" cy="5502919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61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0" y="302801"/>
            <a:ext cx="9624060" cy="1260211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92533"/>
            <a:ext cx="4724775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34670" y="2397901"/>
            <a:ext cx="4724775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32099" y="1692533"/>
            <a:ext cx="4726631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32099" y="2397901"/>
            <a:ext cx="4726631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92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224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7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80822" y="301051"/>
            <a:ext cx="5977908" cy="6453328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34671" y="1582265"/>
            <a:ext cx="3518055" cy="5172114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49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3700"/>
            </a:lvl1pPr>
            <a:lvl2pPr marL="521528" indent="0">
              <a:buNone/>
              <a:defRPr sz="3200"/>
            </a:lvl2pPr>
            <a:lvl3pPr marL="1043056" indent="0">
              <a:buNone/>
              <a:defRPr sz="2700"/>
            </a:lvl3pPr>
            <a:lvl4pPr marL="1564584" indent="0">
              <a:buNone/>
              <a:defRPr sz="2300"/>
            </a:lvl4pPr>
            <a:lvl5pPr marL="2086112" indent="0">
              <a:buNone/>
              <a:defRPr sz="2300"/>
            </a:lvl5pPr>
            <a:lvl6pPr marL="2607640" indent="0">
              <a:buNone/>
              <a:defRPr sz="2300"/>
            </a:lvl6pPr>
            <a:lvl7pPr marL="3129168" indent="0">
              <a:buNone/>
              <a:defRPr sz="2300"/>
            </a:lvl7pPr>
            <a:lvl8pPr marL="3650696" indent="0">
              <a:buNone/>
              <a:defRPr sz="2300"/>
            </a:lvl8pPr>
            <a:lvl9pPr marL="4172224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1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34670" y="302801"/>
            <a:ext cx="9624060" cy="1260211"/>
          </a:xfrm>
          <a:prstGeom prst="rect">
            <a:avLst/>
          </a:prstGeom>
        </p:spPr>
        <p:txBody>
          <a:bodyPr vert="horz" lIns="104306" tIns="52153" rIns="104306" bIns="52153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764295"/>
            <a:ext cx="9624060" cy="4990084"/>
          </a:xfrm>
          <a:prstGeom prst="rect">
            <a:avLst/>
          </a:prstGeom>
        </p:spPr>
        <p:txBody>
          <a:bodyPr vert="horz" lIns="104306" tIns="52153" rIns="104306" bIns="52153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670" y="7008171"/>
            <a:ext cx="2495127" cy="40256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FFA09-A469-4C91-BC01-22417B8E2C4F}" type="datetimeFigureOut">
              <a:rPr lang="ko-KR" altLang="en-US" smtClean="0"/>
              <a:pPr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3579" y="7008171"/>
            <a:ext cx="3386243" cy="40256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3603" y="7008171"/>
            <a:ext cx="2495127" cy="40256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486ED-1270-4186-ABF5-C8D6DA7882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913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cowjjk@naver.co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7" t="18511" r="32484" b="21443"/>
          <a:stretch/>
        </p:blipFill>
        <p:spPr bwMode="auto">
          <a:xfrm>
            <a:off x="4493773" y="5331501"/>
            <a:ext cx="2697491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t="24418" r="30136" b="16713"/>
          <a:stretch/>
        </p:blipFill>
        <p:spPr bwMode="auto">
          <a:xfrm>
            <a:off x="7289421" y="5331501"/>
            <a:ext cx="2688586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1" t="16378" r="34994" b="48032"/>
          <a:stretch/>
        </p:blipFill>
        <p:spPr bwMode="auto">
          <a:xfrm>
            <a:off x="7282671" y="2596507"/>
            <a:ext cx="2695336" cy="175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766356" y="2603996"/>
            <a:ext cx="3654947" cy="4482698"/>
            <a:chOff x="550332" y="2725289"/>
            <a:chExt cx="3654947" cy="4482698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90" t="26541" r="26327" b="18013"/>
            <a:stretch/>
          </p:blipFill>
          <p:spPr bwMode="auto">
            <a:xfrm>
              <a:off x="550332" y="2725289"/>
              <a:ext cx="3654947" cy="22794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64" t="25402" r="37952" b="46748"/>
            <a:stretch/>
          </p:blipFill>
          <p:spPr bwMode="auto">
            <a:xfrm>
              <a:off x="550332" y="4986502"/>
              <a:ext cx="3654947" cy="22214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5" name="TextBox 4"/>
          <p:cNvSpPr txBox="1"/>
          <p:nvPr/>
        </p:nvSpPr>
        <p:spPr>
          <a:xfrm>
            <a:off x="8280560" y="-1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 smtClean="0">
                <a:latin typeface="+mn-ea"/>
              </a:rPr>
              <a:t>로그인    회원가입 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09399" y="306297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197328" y="787429"/>
            <a:ext cx="3971910" cy="412178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299073" y="787429"/>
            <a:ext cx="843923" cy="412178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 smtClean="0"/>
              <a:t>검 색</a:t>
            </a:r>
            <a:endParaRPr lang="ko-KR" altLang="en-US" sz="1800" b="1" dirty="0"/>
          </a:p>
        </p:txBody>
      </p:sp>
      <p:sp>
        <p:nvSpPr>
          <p:cNvPr id="9" name="직사각형 8"/>
          <p:cNvSpPr/>
          <p:nvPr/>
        </p:nvSpPr>
        <p:spPr>
          <a:xfrm>
            <a:off x="766356" y="2363194"/>
            <a:ext cx="1164168" cy="233313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 BEST </a:t>
            </a:r>
            <a:endParaRPr lang="ko-KR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62124" y="1620391"/>
            <a:ext cx="10297144" cy="360040"/>
            <a:chOff x="162124" y="1620391"/>
            <a:chExt cx="10297144" cy="360040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162124" y="1980431"/>
              <a:ext cx="10297144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959148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웨이트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376738" y="1620391"/>
              <a:ext cx="418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400" dirty="0" smtClean="0">
                  <a:latin typeface="+mn-ea"/>
                </a:rPr>
                <a:t>GX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80039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스피</a:t>
              </a:r>
              <a:r>
                <a:rPr lang="ko-KR" altLang="en-US" sz="1400" dirty="0" err="1">
                  <a:latin typeface="+mn-ea"/>
                </a:rPr>
                <a:t>닝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444354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>
                  <a:latin typeface="+mn-ea"/>
                </a:rPr>
                <a:t>유산소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64169" y="1620391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smtClean="0">
                  <a:latin typeface="+mn-ea"/>
                </a:rPr>
                <a:t>커뮤니티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667299" y="1620391"/>
              <a:ext cx="15039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smtClean="0">
                  <a:solidFill>
                    <a:schemeClr val="accent6"/>
                  </a:solidFill>
                  <a:latin typeface="+mn-ea"/>
                </a:rPr>
                <a:t>★</a:t>
              </a:r>
              <a:r>
                <a:rPr lang="ko-KR" altLang="en-US" sz="1400" dirty="0" smtClean="0">
                  <a:latin typeface="+mn-ea"/>
                </a:rPr>
                <a:t>추천 트레이너</a:t>
              </a:r>
              <a:endParaRPr lang="ko-KR" altLang="en-US" sz="1400" dirty="0">
                <a:latin typeface="+mn-ea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2034332" y="2324264"/>
            <a:ext cx="2464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서울온천 </a:t>
            </a:r>
            <a:r>
              <a:rPr lang="ko-KR" altLang="en-US" sz="1400" b="1" dirty="0" err="1" smtClean="0"/>
              <a:t>더블에스</a:t>
            </a:r>
            <a:r>
              <a:rPr lang="ko-KR" altLang="en-US" sz="1400" b="1" dirty="0" smtClean="0"/>
              <a:t> 피트니스</a:t>
            </a:r>
            <a:endParaRPr lang="ko-KR" altLang="en-US" sz="1400" b="1" dirty="0"/>
          </a:p>
        </p:txBody>
      </p:sp>
      <p:sp>
        <p:nvSpPr>
          <p:cNvPr id="38" name="직사각형 37"/>
          <p:cNvSpPr/>
          <p:nvPr/>
        </p:nvSpPr>
        <p:spPr>
          <a:xfrm>
            <a:off x="5559930" y="2332714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고릴라 </a:t>
            </a:r>
            <a:r>
              <a:rPr lang="ko-KR" altLang="en-US" sz="1400" b="1" dirty="0" err="1" smtClean="0"/>
              <a:t>멀티짐</a:t>
            </a:r>
            <a:endParaRPr lang="ko-KR" altLang="en-US" sz="1400" b="1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6" t="14728" r="34413" b="45950"/>
          <a:stretch/>
        </p:blipFill>
        <p:spPr bwMode="auto">
          <a:xfrm>
            <a:off x="4493773" y="2603996"/>
            <a:ext cx="2697491" cy="1751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직사각형 43"/>
          <p:cNvSpPr/>
          <p:nvPr/>
        </p:nvSpPr>
        <p:spPr>
          <a:xfrm>
            <a:off x="8101693" y="2332714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아이언 </a:t>
            </a:r>
            <a:r>
              <a:rPr lang="ko-KR" altLang="en-US" sz="1400" b="1" dirty="0" err="1" smtClean="0"/>
              <a:t>휘트니스</a:t>
            </a:r>
            <a:endParaRPr lang="ko-KR" altLang="en-US" sz="14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8780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86593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8780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86593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50" name="직사각형 49"/>
          <p:cNvSpPr/>
          <p:nvPr/>
        </p:nvSpPr>
        <p:spPr>
          <a:xfrm>
            <a:off x="5380394" y="5056320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</a:t>
            </a:r>
            <a:r>
              <a:rPr lang="ko-KR" altLang="en-US" sz="1400" b="1" dirty="0" err="1" smtClean="0"/>
              <a:t>블랙짐</a:t>
            </a:r>
            <a:r>
              <a:rPr lang="ko-KR" altLang="en-US" sz="1400" b="1" dirty="0" smtClean="0"/>
              <a:t> 스튜디오</a:t>
            </a:r>
            <a:endParaRPr lang="ko-KR" altLang="en-US" sz="1400" b="1" dirty="0"/>
          </a:p>
        </p:txBody>
      </p:sp>
      <p:sp>
        <p:nvSpPr>
          <p:cNvPr id="51" name="직사각형 50"/>
          <p:cNvSpPr/>
          <p:nvPr/>
        </p:nvSpPr>
        <p:spPr>
          <a:xfrm>
            <a:off x="8595290" y="5056320"/>
            <a:ext cx="1503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바디디자인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10067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84832" y="-1"/>
            <a:ext cx="1485409" cy="66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2012032" y="2115141"/>
            <a:ext cx="54509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+mn-ea"/>
              </a:rPr>
              <a:t>제 목</a:t>
            </a:r>
            <a:r>
              <a:rPr lang="en-US" altLang="ko-KR" sz="1600" dirty="0" smtClean="0">
                <a:solidFill>
                  <a:schemeClr val="accent6"/>
                </a:solidFill>
                <a:latin typeface="+mn-ea"/>
              </a:rPr>
              <a:t>      </a:t>
            </a:r>
            <a:r>
              <a:rPr lang="ko-KR" altLang="en-US" sz="1200" dirty="0" err="1" smtClean="0">
                <a:latin typeface="+mn-ea"/>
              </a:rPr>
              <a:t>이헬스장을</a:t>
            </a:r>
            <a:r>
              <a:rPr lang="ko-KR" altLang="en-US" sz="1200" dirty="0" smtClean="0">
                <a:latin typeface="+mn-ea"/>
              </a:rPr>
              <a:t> 추천합니다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1910415" y="2005072"/>
            <a:ext cx="8280000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927111" y="2490639"/>
            <a:ext cx="17386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+mn-ea"/>
              </a:rPr>
              <a:t>작성자 </a:t>
            </a:r>
            <a:r>
              <a:rPr lang="en-US" altLang="ko-KR" sz="1200" dirty="0" smtClean="0">
                <a:latin typeface="+mn-ea"/>
              </a:rPr>
              <a:t>     </a:t>
            </a:r>
            <a:r>
              <a:rPr lang="ko-KR" altLang="en-US" sz="1200" dirty="0" smtClean="0">
                <a:latin typeface="+mn-ea"/>
              </a:rPr>
              <a:t>홍길동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40662" y="1991464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959358" y="2916535"/>
            <a:ext cx="8286524" cy="0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10196939" y="1980431"/>
            <a:ext cx="12331" cy="3999498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922746" y="5979929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236739" y="1378132"/>
            <a:ext cx="141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6"/>
                </a:solidFill>
                <a:effectLst>
                  <a:reflection blurRad="6350" stA="60000" endA="900" endPos="58000" dir="5400000" sy="-100000" algn="bl" rotWithShape="0"/>
                </a:effectLst>
                <a:latin typeface="+mn-ea"/>
              </a:rPr>
              <a:t>커뮤니티</a:t>
            </a:r>
            <a:endParaRPr lang="en-US" altLang="ko-KR" sz="2400" b="1" dirty="0" smtClean="0">
              <a:solidFill>
                <a:schemeClr val="accent6"/>
              </a:solidFill>
              <a:effectLst>
                <a:reflection blurRad="6350" stA="60000" endA="900" endPos="58000" dir="5400000" sy="-100000" algn="bl" rotWithShape="0"/>
              </a:effectLst>
              <a:latin typeface="+mn-ea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236598" y="2772519"/>
            <a:ext cx="1333643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236598" y="1984871"/>
            <a:ext cx="1333643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248929" y="2063472"/>
            <a:ext cx="13213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자유 게시판</a:t>
            </a:r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48929" y="2382917"/>
            <a:ext cx="13213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벼룩시장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922746" y="1428042"/>
            <a:ext cx="44898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현재위치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: 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Home  &gt;  </a:t>
            </a: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커뮤니티  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&gt;  </a:t>
            </a: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자유 게시판 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글쓰기</a:t>
            </a:r>
            <a:endParaRPr lang="en-US" altLang="ko-KR" sz="1200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9387671" y="6171306"/>
            <a:ext cx="843923" cy="288032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/>
              <a:t>■ 등 </a:t>
            </a:r>
            <a:r>
              <a:rPr lang="ko-KR" altLang="en-US" sz="1100" b="1" dirty="0" err="1" smtClean="0"/>
              <a:t>록</a:t>
            </a:r>
            <a:endParaRPr lang="ko-KR" altLang="en-US" sz="11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5625188" y="4098898"/>
            <a:ext cx="72309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작성란</a:t>
            </a:r>
            <a:endParaRPr lang="ko-KR" altLang="en-US" sz="1200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2779723" y="2006434"/>
            <a:ext cx="0" cy="910101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910415" y="1980431"/>
            <a:ext cx="0" cy="3999498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10187561" y="1976046"/>
            <a:ext cx="0" cy="3999498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1910415" y="5975544"/>
            <a:ext cx="8277146" cy="4385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1910415" y="2461484"/>
            <a:ext cx="8286524" cy="0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901037" y="2916535"/>
            <a:ext cx="8286524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10187561" y="1976046"/>
            <a:ext cx="21709" cy="4003883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901037" y="5974016"/>
            <a:ext cx="8286524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901037" y="1963088"/>
            <a:ext cx="21709" cy="4003883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719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84832" y="-2"/>
            <a:ext cx="2468436" cy="1105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직사각형 15"/>
          <p:cNvSpPr/>
          <p:nvPr/>
        </p:nvSpPr>
        <p:spPr>
          <a:xfrm>
            <a:off x="941650" y="2480191"/>
            <a:ext cx="62122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1219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1218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1217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1216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1215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1214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1213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1212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1211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1210</a:t>
            </a:r>
            <a:endParaRPr lang="ko-KR" altLang="en-US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705385" y="2463923"/>
            <a:ext cx="10450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ko-KR" altLang="en-US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151911" y="2428502"/>
            <a:ext cx="10450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378148" y="2892578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362857" y="3254528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378148" y="3606953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62857" y="3947886"/>
            <a:ext cx="9834082" cy="11492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62857" y="4252686"/>
            <a:ext cx="9834082" cy="68642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378148" y="4673753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378148" y="5076978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378148" y="5438928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378148" y="5791353"/>
            <a:ext cx="9818791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8325631" y="1548383"/>
            <a:ext cx="843923" cy="288032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/>
              <a:t>■ 삭</a:t>
            </a:r>
            <a:r>
              <a:rPr lang="ko-KR" altLang="en-US" sz="1100" b="1" dirty="0"/>
              <a:t>제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259780" y="1383707"/>
            <a:ext cx="32254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smtClean="0">
                <a:solidFill>
                  <a:schemeClr val="accent6"/>
                </a:solidFill>
                <a:effectLst>
                  <a:reflection blurRad="6350" stA="60000" endA="900" endPos="58000" dir="5400000" sy="-100000" algn="bl" rotWithShape="0"/>
                </a:effectLst>
                <a:latin typeface="+mn-ea"/>
              </a:rPr>
              <a:t>회원정보조회</a:t>
            </a:r>
            <a:endParaRPr lang="en-US" altLang="ko-KR" sz="2800" b="1" dirty="0" smtClean="0">
              <a:solidFill>
                <a:schemeClr val="accent6"/>
              </a:solidFill>
              <a:effectLst>
                <a:reflection blurRad="6350" stA="60000" endA="900" endPos="58000" dir="5400000" sy="-100000" algn="bl" rotWithShape="0"/>
              </a:effectLst>
              <a:latin typeface="+mn-ea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193278" y="2616066"/>
            <a:ext cx="621222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□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accent6"/>
                </a:solidFill>
                <a:latin typeface="+mn-ea"/>
              </a:rPr>
              <a:t>□</a:t>
            </a:r>
          </a:p>
          <a:p>
            <a:pPr algn="ctr"/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□</a:t>
            </a:r>
            <a:endParaRPr lang="en-US" altLang="ko-KR" sz="1200" dirty="0" smtClean="0">
              <a:solidFill>
                <a:schemeClr val="accent6"/>
              </a:solidFill>
              <a:latin typeface="+mn-ea"/>
            </a:endParaRPr>
          </a:p>
          <a:p>
            <a:pPr algn="ctr"/>
            <a:endParaRPr lang="en-US" altLang="ko-KR" sz="1200" dirty="0">
              <a:solidFill>
                <a:schemeClr val="accent6"/>
              </a:solidFill>
              <a:latin typeface="+mn-ea"/>
            </a:endParaRPr>
          </a:p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□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2768384" y="2460428"/>
            <a:ext cx="149819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</a:t>
            </a: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D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D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I </a:t>
            </a: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D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4270766" y="2471183"/>
            <a:ext cx="157999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200" b="1" dirty="0" smtClean="0">
                <a:solidFill>
                  <a:schemeClr val="accent6"/>
                </a:solidFill>
                <a:latin typeface="+mn-ea"/>
              </a:rPr>
              <a:t>독버</a:t>
            </a: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섯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smtClean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>
                <a:solidFill>
                  <a:schemeClr val="accent6"/>
                </a:solidFill>
                <a:latin typeface="+mn-ea"/>
              </a:rPr>
              <a:t>독버섯</a:t>
            </a: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5850756" y="2437723"/>
            <a:ext cx="328851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  <a:hlinkClick r:id="rId3"/>
              </a:rPr>
              <a:t>cowjjk@naver.com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  <a:hlinkClick r:id="rId3"/>
              </a:rPr>
              <a:t>cowjjk@naver.com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accent6"/>
                </a:solidFill>
                <a:latin typeface="+mn-ea"/>
              </a:rPr>
              <a:t>cowjjk@naver.com</a:t>
            </a:r>
          </a:p>
          <a:p>
            <a:pPr algn="ctr">
              <a:lnSpc>
                <a:spcPct val="200000"/>
              </a:lnSpc>
            </a:pPr>
            <a:endParaRPr lang="en-US" altLang="ko-KR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9337177" y="1550269"/>
            <a:ext cx="843923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/>
              <a:t>■ 복</a:t>
            </a:r>
            <a:r>
              <a:rPr lang="ko-KR" altLang="en-US" sz="1100" b="1" dirty="0"/>
              <a:t>원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92003" y="2013004"/>
            <a:ext cx="9893238" cy="415498"/>
          </a:xfrm>
          <a:prstGeom prst="rect">
            <a:avLst/>
          </a:prstGeom>
          <a:solidFill>
            <a:srgbClr val="F5801F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9" name="직사각형 148"/>
          <p:cNvSpPr/>
          <p:nvPr/>
        </p:nvSpPr>
        <p:spPr>
          <a:xfrm>
            <a:off x="956531" y="2097284"/>
            <a:ext cx="6212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+mn-ea"/>
              </a:rPr>
              <a:t>번 호</a:t>
            </a:r>
            <a:endParaRPr lang="ko-KR" altLang="en-US" sz="1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1932293" y="2111282"/>
            <a:ext cx="620975" cy="276999"/>
          </a:xfrm>
          <a:prstGeom prst="rect">
            <a:avLst/>
          </a:prstGeom>
          <a:solidFill>
            <a:srgbClr val="F5801F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+mn-ea"/>
              </a:rPr>
              <a:t>이 </a:t>
            </a:r>
            <a:r>
              <a:rPr lang="ko-KR" altLang="en-US" sz="1200" b="1" dirty="0" err="1" smtClean="0">
                <a:solidFill>
                  <a:schemeClr val="bg1"/>
                </a:solidFill>
                <a:latin typeface="+mn-ea"/>
              </a:rPr>
              <a:t>름</a:t>
            </a:r>
            <a:endParaRPr lang="ko-KR" altLang="en-US" sz="1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2" name="직사각형 151"/>
          <p:cNvSpPr/>
          <p:nvPr/>
        </p:nvSpPr>
        <p:spPr>
          <a:xfrm>
            <a:off x="6153668" y="2089776"/>
            <a:ext cx="30004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+mn-ea"/>
              </a:rPr>
              <a:t>전 자 우 </a:t>
            </a:r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편</a:t>
            </a:r>
          </a:p>
        </p:txBody>
      </p:sp>
      <p:sp>
        <p:nvSpPr>
          <p:cNvPr id="153" name="직사각형 152"/>
          <p:cNvSpPr/>
          <p:nvPr/>
        </p:nvSpPr>
        <p:spPr>
          <a:xfrm>
            <a:off x="9206600" y="2089775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+mn-ea"/>
              </a:rPr>
              <a:t>가입일</a:t>
            </a:r>
            <a:endParaRPr lang="ko-KR" altLang="en-US" sz="1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292004" y="2073990"/>
            <a:ext cx="449728" cy="281389"/>
          </a:xfrm>
          <a:prstGeom prst="rect">
            <a:avLst/>
          </a:prstGeom>
          <a:solidFill>
            <a:srgbClr val="F5801F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+mn-ea"/>
              </a:rPr>
              <a:t>□</a:t>
            </a:r>
          </a:p>
        </p:txBody>
      </p:sp>
      <p:cxnSp>
        <p:nvCxnSpPr>
          <p:cNvPr id="156" name="직선 연결선 155"/>
          <p:cNvCxnSpPr/>
          <p:nvPr/>
        </p:nvCxnSpPr>
        <p:spPr>
          <a:xfrm>
            <a:off x="750898" y="2078380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직선 연결선 156"/>
          <p:cNvCxnSpPr/>
          <p:nvPr/>
        </p:nvCxnSpPr>
        <p:spPr>
          <a:xfrm>
            <a:off x="1711697" y="2070871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연결선 157"/>
          <p:cNvCxnSpPr/>
          <p:nvPr/>
        </p:nvCxnSpPr>
        <p:spPr>
          <a:xfrm>
            <a:off x="2795019" y="2073990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/>
          <p:nvPr/>
        </p:nvCxnSpPr>
        <p:spPr>
          <a:xfrm>
            <a:off x="4281461" y="2068927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직사각형 159"/>
          <p:cNvSpPr/>
          <p:nvPr/>
        </p:nvSpPr>
        <p:spPr>
          <a:xfrm>
            <a:off x="2795019" y="2102501"/>
            <a:ext cx="1486442" cy="285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+mn-ea"/>
              </a:rPr>
              <a:t>I D</a:t>
            </a:r>
            <a:endParaRPr lang="ko-KR" altLang="en-US" sz="12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61" name="직선 연결선 160"/>
          <p:cNvCxnSpPr/>
          <p:nvPr/>
        </p:nvCxnSpPr>
        <p:spPr>
          <a:xfrm>
            <a:off x="9158333" y="2059476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직선 연결선 161"/>
          <p:cNvCxnSpPr/>
          <p:nvPr/>
        </p:nvCxnSpPr>
        <p:spPr>
          <a:xfrm>
            <a:off x="5865637" y="2080368"/>
            <a:ext cx="0" cy="295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직사각형 162"/>
          <p:cNvSpPr/>
          <p:nvPr/>
        </p:nvSpPr>
        <p:spPr>
          <a:xfrm>
            <a:off x="4408839" y="2082253"/>
            <a:ext cx="14377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bg1"/>
                </a:solidFill>
                <a:latin typeface="+mn-ea"/>
              </a:rPr>
              <a:t>닉네임</a:t>
            </a:r>
            <a:endParaRPr lang="ko-KR" altLang="en-US" sz="12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5630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7" t="18511" r="32484" b="21443"/>
          <a:stretch/>
        </p:blipFill>
        <p:spPr bwMode="auto">
          <a:xfrm>
            <a:off x="4493773" y="5331501"/>
            <a:ext cx="2697491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t="24418" r="30136" b="16713"/>
          <a:stretch/>
        </p:blipFill>
        <p:spPr bwMode="auto">
          <a:xfrm>
            <a:off x="7289421" y="5331501"/>
            <a:ext cx="2688586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1" t="16378" r="34994" b="48032"/>
          <a:stretch/>
        </p:blipFill>
        <p:spPr bwMode="auto">
          <a:xfrm>
            <a:off x="7282671" y="2596507"/>
            <a:ext cx="2695336" cy="175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766356" y="2603996"/>
            <a:ext cx="3654947" cy="4482698"/>
            <a:chOff x="550332" y="2725289"/>
            <a:chExt cx="3654947" cy="4482698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90" t="26541" r="26327" b="18013"/>
            <a:stretch/>
          </p:blipFill>
          <p:spPr bwMode="auto">
            <a:xfrm>
              <a:off x="550332" y="2725289"/>
              <a:ext cx="3654947" cy="22794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64" t="25402" r="37952" b="46748"/>
            <a:stretch/>
          </p:blipFill>
          <p:spPr bwMode="auto">
            <a:xfrm>
              <a:off x="550332" y="4986502"/>
              <a:ext cx="3654947" cy="22214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5" name="TextBox 4"/>
          <p:cNvSpPr txBox="1"/>
          <p:nvPr/>
        </p:nvSpPr>
        <p:spPr>
          <a:xfrm>
            <a:off x="9784117" y="-1"/>
            <a:ext cx="909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smtClean="0">
                <a:latin typeface="+mn-ea"/>
              </a:rPr>
              <a:t>‘</a:t>
            </a:r>
            <a:r>
              <a:rPr lang="ko-KR" altLang="en-US" sz="1200" dirty="0" smtClean="0">
                <a:latin typeface="+mn-ea"/>
              </a:rPr>
              <a:t>관리자</a:t>
            </a:r>
            <a:r>
              <a:rPr lang="en-US" altLang="ko-KR" sz="1200" dirty="0" smtClean="0">
                <a:latin typeface="+mn-ea"/>
              </a:rPr>
              <a:t>’</a:t>
            </a:r>
            <a:r>
              <a:rPr lang="ko-KR" altLang="en-US" sz="1200" dirty="0" smtClean="0">
                <a:latin typeface="+mn-ea"/>
              </a:rPr>
              <a:t>님</a:t>
            </a:r>
            <a:endParaRPr lang="en-US" altLang="ko-KR" sz="1200" dirty="0" smtClean="0">
              <a:latin typeface="+mn-ea"/>
            </a:endParaRPr>
          </a:p>
          <a:p>
            <a:pPr algn="r"/>
            <a:r>
              <a:rPr lang="en-US" altLang="ko-KR" sz="1200" dirty="0">
                <a:latin typeface="+mn-ea"/>
              </a:rPr>
              <a:t/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 smtClean="0">
                <a:latin typeface="+mn-ea"/>
              </a:rPr>
              <a:t>  로그아웃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09399" y="306297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197328" y="787429"/>
            <a:ext cx="3971910" cy="412178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299073" y="787429"/>
            <a:ext cx="843923" cy="412178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 smtClean="0"/>
              <a:t>검 색</a:t>
            </a:r>
            <a:endParaRPr lang="ko-KR" altLang="en-US" sz="1800" b="1" dirty="0"/>
          </a:p>
        </p:txBody>
      </p:sp>
      <p:sp>
        <p:nvSpPr>
          <p:cNvPr id="9" name="직사각형 8"/>
          <p:cNvSpPr/>
          <p:nvPr/>
        </p:nvSpPr>
        <p:spPr>
          <a:xfrm>
            <a:off x="766356" y="2363194"/>
            <a:ext cx="1164168" cy="233313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 BEST </a:t>
            </a:r>
            <a:endParaRPr lang="ko-KR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62124" y="1620391"/>
            <a:ext cx="10297144" cy="360040"/>
            <a:chOff x="162124" y="1620391"/>
            <a:chExt cx="10297144" cy="360040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162124" y="1980431"/>
              <a:ext cx="10297144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959148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웨이트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376738" y="1620391"/>
              <a:ext cx="418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400" dirty="0" smtClean="0">
                  <a:latin typeface="+mn-ea"/>
                </a:rPr>
                <a:t>GX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80039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스피</a:t>
              </a:r>
              <a:r>
                <a:rPr lang="ko-KR" altLang="en-US" sz="1400" dirty="0" err="1">
                  <a:latin typeface="+mn-ea"/>
                </a:rPr>
                <a:t>닝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444354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>
                  <a:latin typeface="+mn-ea"/>
                </a:rPr>
                <a:t>유산소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64169" y="1620391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smtClean="0">
                  <a:latin typeface="+mn-ea"/>
                </a:rPr>
                <a:t>커뮤니티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667299" y="1620391"/>
              <a:ext cx="15039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smtClean="0">
                  <a:solidFill>
                    <a:schemeClr val="accent6"/>
                  </a:solidFill>
                  <a:latin typeface="+mn-ea"/>
                </a:rPr>
                <a:t>★</a:t>
              </a:r>
              <a:r>
                <a:rPr lang="ko-KR" altLang="en-US" sz="1400" dirty="0" smtClean="0">
                  <a:latin typeface="+mn-ea"/>
                </a:rPr>
                <a:t>추천 트레이너</a:t>
              </a:r>
              <a:endParaRPr lang="ko-KR" altLang="en-US" sz="1400" dirty="0">
                <a:latin typeface="+mn-ea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2034332" y="2324264"/>
            <a:ext cx="2464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서울온천 </a:t>
            </a:r>
            <a:r>
              <a:rPr lang="ko-KR" altLang="en-US" sz="1400" b="1" dirty="0" err="1" smtClean="0"/>
              <a:t>더블에스</a:t>
            </a:r>
            <a:r>
              <a:rPr lang="ko-KR" altLang="en-US" sz="1400" b="1" dirty="0" smtClean="0"/>
              <a:t> 피트니스</a:t>
            </a:r>
            <a:endParaRPr lang="ko-KR" altLang="en-US" sz="1400" b="1" dirty="0"/>
          </a:p>
        </p:txBody>
      </p:sp>
      <p:sp>
        <p:nvSpPr>
          <p:cNvPr id="38" name="직사각형 37"/>
          <p:cNvSpPr/>
          <p:nvPr/>
        </p:nvSpPr>
        <p:spPr>
          <a:xfrm>
            <a:off x="5559930" y="2332714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고릴라 </a:t>
            </a:r>
            <a:r>
              <a:rPr lang="ko-KR" altLang="en-US" sz="1400" b="1" dirty="0" err="1" smtClean="0"/>
              <a:t>멀티짐</a:t>
            </a:r>
            <a:endParaRPr lang="ko-KR" altLang="en-US" sz="1400" b="1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6" t="14728" r="34413" b="45950"/>
          <a:stretch/>
        </p:blipFill>
        <p:spPr bwMode="auto">
          <a:xfrm>
            <a:off x="4493773" y="2603996"/>
            <a:ext cx="2697491" cy="1751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직사각형 43"/>
          <p:cNvSpPr/>
          <p:nvPr/>
        </p:nvSpPr>
        <p:spPr>
          <a:xfrm>
            <a:off x="8101693" y="2332714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아이언 </a:t>
            </a:r>
            <a:r>
              <a:rPr lang="ko-KR" altLang="en-US" sz="1400" b="1" dirty="0" err="1" smtClean="0"/>
              <a:t>휘트니스</a:t>
            </a:r>
            <a:endParaRPr lang="ko-KR" altLang="en-US" sz="14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8780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86593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8780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86593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50" name="직사각형 49"/>
          <p:cNvSpPr/>
          <p:nvPr/>
        </p:nvSpPr>
        <p:spPr>
          <a:xfrm>
            <a:off x="5380394" y="5056320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</a:t>
            </a:r>
            <a:r>
              <a:rPr lang="ko-KR" altLang="en-US" sz="1400" b="1" dirty="0" err="1" smtClean="0"/>
              <a:t>블랙짐</a:t>
            </a:r>
            <a:r>
              <a:rPr lang="ko-KR" altLang="en-US" sz="1400" b="1" dirty="0" smtClean="0"/>
              <a:t> 스튜디오</a:t>
            </a:r>
            <a:endParaRPr lang="ko-KR" altLang="en-US" sz="1400" b="1" dirty="0"/>
          </a:p>
        </p:txBody>
      </p:sp>
      <p:sp>
        <p:nvSpPr>
          <p:cNvPr id="51" name="직사각형 50"/>
          <p:cNvSpPr/>
          <p:nvPr/>
        </p:nvSpPr>
        <p:spPr>
          <a:xfrm>
            <a:off x="8595290" y="5056320"/>
            <a:ext cx="1503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바디디자인</a:t>
            </a:r>
            <a:endParaRPr lang="ko-KR" altLang="en-US" sz="1400" b="1" dirty="0"/>
          </a:p>
        </p:txBody>
      </p:sp>
      <p:sp>
        <p:nvSpPr>
          <p:cNvPr id="32" name="직사각형 31"/>
          <p:cNvSpPr/>
          <p:nvPr/>
        </p:nvSpPr>
        <p:spPr>
          <a:xfrm>
            <a:off x="3042444" y="7110521"/>
            <a:ext cx="1378859" cy="342518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 smtClean="0"/>
              <a:t>사</a:t>
            </a:r>
            <a:r>
              <a:rPr lang="ko-KR" altLang="en-US" sz="1800" b="1" dirty="0"/>
              <a:t>진</a:t>
            </a:r>
            <a:r>
              <a:rPr lang="en-US" altLang="ko-KR" sz="1800" b="1" dirty="0" smtClean="0"/>
              <a:t> </a:t>
            </a:r>
            <a:r>
              <a:rPr lang="ko-KR" altLang="en-US" sz="1800" b="1" dirty="0" smtClean="0"/>
              <a:t>수정</a:t>
            </a: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24969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7" t="18511" r="32484" b="21443"/>
          <a:stretch/>
        </p:blipFill>
        <p:spPr bwMode="auto">
          <a:xfrm>
            <a:off x="4493773" y="5331501"/>
            <a:ext cx="2697491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2" t="24418" r="30136" b="16713"/>
          <a:stretch/>
        </p:blipFill>
        <p:spPr bwMode="auto">
          <a:xfrm>
            <a:off x="7289421" y="5331501"/>
            <a:ext cx="2688586" cy="1757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1" t="16378" r="34994" b="48032"/>
          <a:stretch/>
        </p:blipFill>
        <p:spPr bwMode="auto">
          <a:xfrm>
            <a:off x="7282671" y="2596507"/>
            <a:ext cx="2695336" cy="175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766356" y="2603996"/>
            <a:ext cx="3654947" cy="4482698"/>
            <a:chOff x="550332" y="2725289"/>
            <a:chExt cx="3654947" cy="4482698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90" t="26541" r="26327" b="18013"/>
            <a:stretch/>
          </p:blipFill>
          <p:spPr bwMode="auto">
            <a:xfrm>
              <a:off x="550332" y="2725289"/>
              <a:ext cx="3654947" cy="22794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64" t="25402" r="37952" b="46748"/>
            <a:stretch/>
          </p:blipFill>
          <p:spPr bwMode="auto">
            <a:xfrm>
              <a:off x="550332" y="4986502"/>
              <a:ext cx="3654947" cy="22214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5" name="TextBox 4"/>
          <p:cNvSpPr txBox="1"/>
          <p:nvPr/>
        </p:nvSpPr>
        <p:spPr>
          <a:xfrm>
            <a:off x="8905667" y="-1"/>
            <a:ext cx="1787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smtClean="0">
                <a:latin typeface="+mn-ea"/>
              </a:rPr>
              <a:t>‘</a:t>
            </a:r>
            <a:r>
              <a:rPr lang="ko-KR" altLang="en-US" sz="1200" dirty="0" smtClean="0">
                <a:latin typeface="+mn-ea"/>
              </a:rPr>
              <a:t>홍길동</a:t>
            </a:r>
            <a:r>
              <a:rPr lang="en-US" altLang="ko-KR" sz="1200" dirty="0" smtClean="0">
                <a:latin typeface="+mn-ea"/>
              </a:rPr>
              <a:t>’</a:t>
            </a:r>
            <a:r>
              <a:rPr lang="ko-KR" altLang="en-US" sz="1200" dirty="0" smtClean="0">
                <a:latin typeface="+mn-ea"/>
              </a:rPr>
              <a:t>님</a:t>
            </a:r>
            <a:endParaRPr lang="en-US" altLang="ko-KR" sz="1200" dirty="0" smtClean="0">
              <a:latin typeface="+mn-ea"/>
            </a:endParaRPr>
          </a:p>
          <a:p>
            <a:pPr algn="r"/>
            <a:endParaRPr lang="en-US" altLang="ko-KR" sz="1200" dirty="0" smtClean="0">
              <a:latin typeface="+mn-ea"/>
            </a:endParaRPr>
          </a:p>
          <a:p>
            <a:pPr algn="r"/>
            <a:r>
              <a:rPr lang="ko-KR" altLang="en-US" sz="1200" dirty="0" smtClean="0">
                <a:latin typeface="+mn-ea"/>
              </a:rPr>
              <a:t>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r>
              <a:rPr lang="ko-KR" altLang="en-US" sz="1200" dirty="0" smtClean="0">
                <a:latin typeface="+mn-ea"/>
              </a:rPr>
              <a:t>  로그아웃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09399" y="306297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197328" y="787429"/>
            <a:ext cx="3971910" cy="412178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299073" y="787429"/>
            <a:ext cx="843923" cy="412178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 smtClean="0"/>
              <a:t>검 색</a:t>
            </a:r>
            <a:endParaRPr lang="ko-KR" altLang="en-US" sz="1800" b="1" dirty="0"/>
          </a:p>
        </p:txBody>
      </p:sp>
      <p:sp>
        <p:nvSpPr>
          <p:cNvPr id="9" name="직사각형 8"/>
          <p:cNvSpPr/>
          <p:nvPr/>
        </p:nvSpPr>
        <p:spPr>
          <a:xfrm>
            <a:off x="766356" y="2363194"/>
            <a:ext cx="1164168" cy="233313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 BEST </a:t>
            </a:r>
            <a:endParaRPr lang="ko-KR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62124" y="1620391"/>
            <a:ext cx="10297144" cy="360040"/>
            <a:chOff x="162124" y="1620391"/>
            <a:chExt cx="10297144" cy="360040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162124" y="1980431"/>
              <a:ext cx="10297144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959148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웨이트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376738" y="1620391"/>
              <a:ext cx="418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400" dirty="0" smtClean="0">
                  <a:latin typeface="+mn-ea"/>
                </a:rPr>
                <a:t>GX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80039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 smtClean="0">
                  <a:latin typeface="+mn-ea"/>
                </a:rPr>
                <a:t>스피</a:t>
              </a:r>
              <a:r>
                <a:rPr lang="ko-KR" altLang="en-US" sz="1400" dirty="0" err="1">
                  <a:latin typeface="+mn-ea"/>
                </a:rPr>
                <a:t>닝</a:t>
              </a:r>
              <a:endParaRPr lang="ko-KR" altLang="en-US" sz="1100" dirty="0">
                <a:latin typeface="+mn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444354" y="162039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err="1">
                  <a:latin typeface="+mn-ea"/>
                </a:rPr>
                <a:t>유산소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64169" y="1620391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smtClean="0">
                  <a:latin typeface="+mn-ea"/>
                </a:rPr>
                <a:t>커뮤니티</a:t>
              </a:r>
              <a:endParaRPr lang="ko-KR" altLang="en-US" sz="1400" dirty="0">
                <a:latin typeface="+mn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667299" y="1620391"/>
              <a:ext cx="15039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smtClean="0">
                  <a:solidFill>
                    <a:schemeClr val="accent6"/>
                  </a:solidFill>
                  <a:latin typeface="+mn-ea"/>
                </a:rPr>
                <a:t>★</a:t>
              </a:r>
              <a:r>
                <a:rPr lang="ko-KR" altLang="en-US" sz="1400" dirty="0" smtClean="0">
                  <a:latin typeface="+mn-ea"/>
                </a:rPr>
                <a:t>추천 트레이너</a:t>
              </a:r>
              <a:endParaRPr lang="ko-KR" altLang="en-US" sz="1400" dirty="0">
                <a:latin typeface="+mn-ea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2034332" y="2324264"/>
            <a:ext cx="24641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서울온천 </a:t>
            </a:r>
            <a:r>
              <a:rPr lang="ko-KR" altLang="en-US" sz="1400" b="1" dirty="0" err="1" smtClean="0"/>
              <a:t>더블에스</a:t>
            </a:r>
            <a:r>
              <a:rPr lang="ko-KR" altLang="en-US" sz="1400" b="1" dirty="0" smtClean="0"/>
              <a:t> 피트니스</a:t>
            </a:r>
            <a:endParaRPr lang="ko-KR" altLang="en-US" sz="1400" b="1" dirty="0"/>
          </a:p>
        </p:txBody>
      </p:sp>
      <p:sp>
        <p:nvSpPr>
          <p:cNvPr id="38" name="직사각형 37"/>
          <p:cNvSpPr/>
          <p:nvPr/>
        </p:nvSpPr>
        <p:spPr>
          <a:xfrm>
            <a:off x="5559930" y="2332714"/>
            <a:ext cx="17459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고릴라 </a:t>
            </a:r>
            <a:r>
              <a:rPr lang="ko-KR" altLang="en-US" sz="1400" b="1" dirty="0" err="1" smtClean="0"/>
              <a:t>멀티짐</a:t>
            </a:r>
            <a:endParaRPr lang="ko-KR" altLang="en-US" sz="1400" b="1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6" t="14728" r="34413" b="45950"/>
          <a:stretch/>
        </p:blipFill>
        <p:spPr bwMode="auto">
          <a:xfrm>
            <a:off x="4493773" y="2603996"/>
            <a:ext cx="2697491" cy="1751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직사각형 43"/>
          <p:cNvSpPr/>
          <p:nvPr/>
        </p:nvSpPr>
        <p:spPr>
          <a:xfrm>
            <a:off x="8101693" y="2332714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아이언 </a:t>
            </a:r>
            <a:r>
              <a:rPr lang="ko-KR" altLang="en-US" sz="1400" b="1" dirty="0" err="1" smtClean="0"/>
              <a:t>휘트니스</a:t>
            </a:r>
            <a:endParaRPr lang="ko-KR" altLang="en-US" sz="14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8780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8659384" y="4327377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8780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8659384" y="7077835"/>
            <a:ext cx="13131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★★★★☆ </a:t>
            </a:r>
            <a:r>
              <a:rPr lang="ko-KR" altLang="en-US" sz="800" b="1" dirty="0" smtClean="0"/>
              <a:t>평점 </a:t>
            </a:r>
            <a:r>
              <a:rPr lang="en-US" altLang="ko-KR" sz="800" b="1" dirty="0" smtClean="0"/>
              <a:t>4.7/5.0</a:t>
            </a:r>
            <a:endParaRPr lang="ko-KR" altLang="en-US" sz="800" b="1" dirty="0" smtClean="0"/>
          </a:p>
        </p:txBody>
      </p:sp>
      <p:sp>
        <p:nvSpPr>
          <p:cNvPr id="50" name="직사각형 49"/>
          <p:cNvSpPr/>
          <p:nvPr/>
        </p:nvSpPr>
        <p:spPr>
          <a:xfrm>
            <a:off x="5380394" y="5056320"/>
            <a:ext cx="19255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</a:t>
            </a:r>
            <a:r>
              <a:rPr lang="ko-KR" altLang="en-US" sz="1400" b="1" dirty="0" err="1" smtClean="0"/>
              <a:t>블랙짐</a:t>
            </a:r>
            <a:r>
              <a:rPr lang="ko-KR" altLang="en-US" sz="1400" b="1" dirty="0" smtClean="0"/>
              <a:t> 스튜디오</a:t>
            </a:r>
            <a:endParaRPr lang="ko-KR" altLang="en-US" sz="1400" b="1" dirty="0"/>
          </a:p>
        </p:txBody>
      </p:sp>
      <p:sp>
        <p:nvSpPr>
          <p:cNvPr id="51" name="직사각형 50"/>
          <p:cNvSpPr/>
          <p:nvPr/>
        </p:nvSpPr>
        <p:spPr>
          <a:xfrm>
            <a:off x="8595290" y="5056320"/>
            <a:ext cx="15039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b="1" dirty="0" smtClean="0"/>
              <a:t>노원 바디디자인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95881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80560" y="-1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 smtClean="0">
                <a:latin typeface="+mn-ea"/>
              </a:rPr>
              <a:t>로그인    회원가입 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62124" y="1351739"/>
            <a:ext cx="10297144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17544" y="323815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+mn-ea"/>
              </a:rPr>
              <a:t>아이디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7544" y="366678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+mn-ea"/>
              </a:rPr>
              <a:t>비밀번호</a:t>
            </a:r>
            <a:endParaRPr lang="ko-KR" altLang="en-US" sz="1200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774800" y="3198062"/>
            <a:ext cx="2143140" cy="357190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774800" y="3626690"/>
            <a:ext cx="2143140" cy="357190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067160" y="3198062"/>
            <a:ext cx="1422416" cy="785818"/>
          </a:xfrm>
          <a:prstGeom prst="roundRect">
            <a:avLst>
              <a:gd name="adj" fmla="val 858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4369090" y="3431806"/>
            <a:ext cx="818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  <a:latin typeface="+mn-ea"/>
              </a:rPr>
              <a:t>LOGIN</a:t>
            </a:r>
            <a:endParaRPr lang="ko-KR" altLang="en-US" sz="16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988982" y="2351871"/>
            <a:ext cx="942122" cy="307777"/>
            <a:chOff x="3124200" y="2620573"/>
            <a:chExt cx="942122" cy="307777"/>
          </a:xfrm>
        </p:grpSpPr>
        <p:grpSp>
          <p:nvGrpSpPr>
            <p:cNvPr id="32" name="그룹 31"/>
            <p:cNvGrpSpPr/>
            <p:nvPr/>
          </p:nvGrpSpPr>
          <p:grpSpPr>
            <a:xfrm>
              <a:off x="3124200" y="2636041"/>
              <a:ext cx="196850" cy="246063"/>
              <a:chOff x="3124200" y="2608262"/>
              <a:chExt cx="228600" cy="285750"/>
            </a:xfrm>
          </p:grpSpPr>
          <p:sp>
            <p:nvSpPr>
              <p:cNvPr id="26" name="타원 25"/>
              <p:cNvSpPr/>
              <p:nvPr/>
            </p:nvSpPr>
            <p:spPr>
              <a:xfrm>
                <a:off x="3124200" y="2665412"/>
                <a:ext cx="228600" cy="228600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3217862" y="2608262"/>
                <a:ext cx="45719" cy="14287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3343047" y="262057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로그인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35" name="모서리가 둥근 직사각형 34"/>
          <p:cNvSpPr/>
          <p:nvPr/>
        </p:nvSpPr>
        <p:spPr>
          <a:xfrm>
            <a:off x="1774800" y="4353762"/>
            <a:ext cx="1143008" cy="357190"/>
          </a:xfrm>
          <a:prstGeom prst="roundRect">
            <a:avLst/>
          </a:prstGeom>
          <a:solidFill>
            <a:srgbClr val="FFC000"/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946195" y="4393858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3036871" y="4353762"/>
            <a:ext cx="1143008" cy="357190"/>
          </a:xfrm>
          <a:prstGeom prst="round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3104071" y="4393858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아이디 찾기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4307106" y="4353762"/>
            <a:ext cx="1143008" cy="357190"/>
          </a:xfrm>
          <a:prstGeom prst="round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7361" y="4393858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비밀번호 찾기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1028" name="Picture 4" descr="Danny Johnson Fitness Group | 출처: TerryGeorge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61080" y="2971096"/>
            <a:ext cx="3347163" cy="1881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84832" y="-1"/>
            <a:ext cx="1485409" cy="66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1" name="직선 연결선 50"/>
          <p:cNvCxnSpPr/>
          <p:nvPr/>
        </p:nvCxnSpPr>
        <p:spPr>
          <a:xfrm>
            <a:off x="988982" y="27804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80560" y="-1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 smtClean="0">
                <a:latin typeface="+mn-ea"/>
              </a:rPr>
              <a:t>로그인    회원가입 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203692" y="637359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직선 연결선 6"/>
          <p:cNvCxnSpPr/>
          <p:nvPr/>
        </p:nvCxnSpPr>
        <p:spPr>
          <a:xfrm>
            <a:off x="162124" y="1980431"/>
            <a:ext cx="10297144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88982" y="2351871"/>
            <a:ext cx="1121658" cy="307777"/>
            <a:chOff x="3124200" y="2620573"/>
            <a:chExt cx="1121658" cy="307777"/>
          </a:xfrm>
        </p:grpSpPr>
        <p:grpSp>
          <p:nvGrpSpPr>
            <p:cNvPr id="29" name="그룹 31"/>
            <p:cNvGrpSpPr/>
            <p:nvPr/>
          </p:nvGrpSpPr>
          <p:grpSpPr>
            <a:xfrm>
              <a:off x="3124200" y="2636041"/>
              <a:ext cx="196850" cy="246063"/>
              <a:chOff x="3124200" y="2608262"/>
              <a:chExt cx="228600" cy="285750"/>
            </a:xfrm>
          </p:grpSpPr>
          <p:sp>
            <p:nvSpPr>
              <p:cNvPr id="32" name="타원 31"/>
              <p:cNvSpPr/>
              <p:nvPr/>
            </p:nvSpPr>
            <p:spPr>
              <a:xfrm>
                <a:off x="3124200" y="2665412"/>
                <a:ext cx="228600" cy="228600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3217862" y="2608262"/>
                <a:ext cx="45719" cy="14287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3343047" y="2620573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회원가입</a:t>
              </a:r>
              <a:endPara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44" name="직선 연결선 43"/>
          <p:cNvCxnSpPr/>
          <p:nvPr/>
        </p:nvCxnSpPr>
        <p:spPr>
          <a:xfrm>
            <a:off x="988982" y="27804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17610" y="3106347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이름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17610" y="3677851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아이디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560618" y="3066251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2560618" y="3637755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3989378" y="6740931"/>
            <a:ext cx="1143008" cy="357190"/>
          </a:xfrm>
          <a:prstGeom prst="roundRect">
            <a:avLst/>
          </a:prstGeom>
          <a:solidFill>
            <a:srgbClr val="FFC000"/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160773" y="67810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회원가입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5449783" y="6740931"/>
            <a:ext cx="1143008" cy="357190"/>
          </a:xfrm>
          <a:prstGeom prst="round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5648117" y="67810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회원취소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17610" y="4249355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비밀번호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17610" y="4820859"/>
            <a:ext cx="10807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비밀번호 확인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2560618" y="4209259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모서리가 둥근 직사각형 48"/>
          <p:cNvSpPr/>
          <p:nvPr/>
        </p:nvSpPr>
        <p:spPr>
          <a:xfrm>
            <a:off x="2560618" y="4780763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1417610" y="5412649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닉네임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17610" y="5984153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err="1" smtClean="0">
                <a:latin typeface="+mn-ea"/>
              </a:rPr>
              <a:t>이메일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2560618" y="5372553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2560618" y="5944057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4897410" y="3677851"/>
            <a:ext cx="31758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영문소문자나 숫자로 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5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문자 이상 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자리 이하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97410" y="4249355"/>
            <a:ext cx="2977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영문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숫자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특수문자를 포함한 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자리 이하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897410" y="5412649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(2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글자 이상입력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5049818" y="5944057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/>
          <p:cNvSpPr txBox="1"/>
          <p:nvPr/>
        </p:nvSpPr>
        <p:spPr>
          <a:xfrm>
            <a:off x="4738424" y="5984153"/>
            <a:ext cx="3225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 smtClean="0">
                <a:latin typeface="+mn-ea"/>
              </a:rPr>
              <a:t>@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561278" y="5984149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수신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418534" y="5984149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수신 거부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1" name="타원 60"/>
          <p:cNvSpPr/>
          <p:nvPr/>
        </p:nvSpPr>
        <p:spPr>
          <a:xfrm>
            <a:off x="7470458" y="6042729"/>
            <a:ext cx="144450" cy="14445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8316278" y="6042729"/>
            <a:ext cx="144450" cy="14445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/>
          <p:cNvCxnSpPr/>
          <p:nvPr/>
        </p:nvCxnSpPr>
        <p:spPr>
          <a:xfrm>
            <a:off x="988982" y="65396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1709348" y="3398153"/>
            <a:ext cx="1602191" cy="71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268" y="29882"/>
            <a:ext cx="2992159" cy="29673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29920" y="3398153"/>
            <a:ext cx="59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/>
              <a:t>회원가입이 완료</a:t>
            </a:r>
            <a:r>
              <a:rPr lang="ko-KR" altLang="en-US" sz="3600" dirty="0" smtClean="0"/>
              <a:t>되었습니다</a:t>
            </a:r>
            <a:r>
              <a:rPr lang="en-US" altLang="ko-KR" sz="3600" dirty="0" smtClean="0"/>
              <a:t>.</a:t>
            </a:r>
            <a:endParaRPr lang="ko-KR" alt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870376" y="4115698"/>
            <a:ext cx="4968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회원님의 아이디 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· </a:t>
            </a:r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비밀번호 정보는 아래와 같습니다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70376" y="4457994"/>
            <a:ext cx="4968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보안을 위해 비밀번호는 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자리까지만 보여드립니다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34132" y="143434"/>
            <a:ext cx="10225136" cy="7272808"/>
          </a:xfrm>
          <a:prstGeom prst="round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1861748" y="3550553"/>
            <a:ext cx="1602191" cy="71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620" y="485940"/>
            <a:ext cx="2992159" cy="29673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82320" y="3550553"/>
            <a:ext cx="59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/>
              <a:t>회원가입이 완료</a:t>
            </a:r>
            <a:r>
              <a:rPr lang="ko-KR" altLang="en-US" sz="3600" dirty="0" smtClean="0"/>
              <a:t>되었습니다</a:t>
            </a:r>
            <a:r>
              <a:rPr lang="en-US" altLang="ko-KR" sz="3600" dirty="0" smtClean="0"/>
              <a:t>.</a:t>
            </a:r>
            <a:endParaRPr lang="ko-KR" alt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3022776" y="4268098"/>
            <a:ext cx="4968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회원님의 아이디 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· </a:t>
            </a:r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비밀번호 정보는 아래와 같습니다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22776" y="4610394"/>
            <a:ext cx="4968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보안을 위해 비밀번호는 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ko-KR" altLang="en-US" sz="1600" b="1" dirty="0" smtClean="0">
                <a:solidFill>
                  <a:schemeClr val="bg1">
                    <a:lumMod val="50000"/>
                  </a:schemeClr>
                </a:solidFill>
              </a:rPr>
              <a:t>자리까지만 보여드립니다</a:t>
            </a:r>
            <a:r>
              <a:rPr lang="en-US" altLang="ko-KR" sz="1600" b="1" dirty="0" smtClean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901963"/>
              </p:ext>
            </p:extLst>
          </p:nvPr>
        </p:nvGraphicFramePr>
        <p:xfrm>
          <a:off x="3690268" y="5292799"/>
          <a:ext cx="3218488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62681"/>
                <a:gridCol w="2055807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아이디</a:t>
                      </a:r>
                      <a:endParaRPr lang="ko-KR" altLang="en-US" sz="16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비밀번호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15" name="모서리가 둥근 직사각형 14"/>
          <p:cNvSpPr/>
          <p:nvPr/>
        </p:nvSpPr>
        <p:spPr>
          <a:xfrm>
            <a:off x="4775195" y="6740931"/>
            <a:ext cx="1143008" cy="357190"/>
          </a:xfrm>
          <a:prstGeom prst="roundRect">
            <a:avLst/>
          </a:prstGeom>
          <a:solidFill>
            <a:srgbClr val="FFC000"/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 smtClean="0"/>
              <a:t>로그인</a:t>
            </a: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301466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80560" y="-1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 smtClean="0">
                <a:latin typeface="+mn-ea"/>
              </a:rPr>
              <a:t>로그인    회원가입 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203692" y="637359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직선 연결선 6"/>
          <p:cNvCxnSpPr/>
          <p:nvPr/>
        </p:nvCxnSpPr>
        <p:spPr>
          <a:xfrm>
            <a:off x="162124" y="1980431"/>
            <a:ext cx="10297144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27"/>
          <p:cNvGrpSpPr/>
          <p:nvPr/>
        </p:nvGrpSpPr>
        <p:grpSpPr>
          <a:xfrm>
            <a:off x="988982" y="2351871"/>
            <a:ext cx="2360780" cy="307777"/>
            <a:chOff x="3124200" y="2620573"/>
            <a:chExt cx="2360780" cy="307777"/>
          </a:xfrm>
        </p:grpSpPr>
        <p:grpSp>
          <p:nvGrpSpPr>
            <p:cNvPr id="5" name="그룹 31"/>
            <p:cNvGrpSpPr/>
            <p:nvPr/>
          </p:nvGrpSpPr>
          <p:grpSpPr>
            <a:xfrm>
              <a:off x="3124200" y="2636041"/>
              <a:ext cx="196850" cy="246063"/>
              <a:chOff x="3124200" y="2608262"/>
              <a:chExt cx="228600" cy="285750"/>
            </a:xfrm>
          </p:grpSpPr>
          <p:sp>
            <p:nvSpPr>
              <p:cNvPr id="32" name="타원 31"/>
              <p:cNvSpPr/>
              <p:nvPr/>
            </p:nvSpPr>
            <p:spPr>
              <a:xfrm>
                <a:off x="3124200" y="2665412"/>
                <a:ext cx="228600" cy="228600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3217862" y="2608262"/>
                <a:ext cx="45719" cy="14287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3343047" y="2620573"/>
              <a:ext cx="2141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‘</a:t>
              </a:r>
              <a:r>
                <a:rPr lang="ko-KR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홍길동</a:t>
              </a:r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’</a:t>
              </a:r>
              <a:r>
                <a:rPr lang="ko-KR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님의 </a:t>
              </a:r>
              <a:r>
                <a:rPr lang="ko-KR" altLang="en-US" sz="14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마이페이지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44" name="직선 연결선 43"/>
          <p:cNvCxnSpPr/>
          <p:nvPr/>
        </p:nvCxnSpPr>
        <p:spPr>
          <a:xfrm>
            <a:off x="988982" y="27804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988982" y="5109770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70304" y="430192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+mn-ea"/>
              </a:rPr>
              <a:t>내가본영상</a:t>
            </a:r>
            <a:endParaRPr lang="ko-KR" altLang="en-US" sz="1400" b="1" dirty="0">
              <a:latin typeface="+mn-ea"/>
            </a:endParaRP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70304" y="3523056"/>
            <a:ext cx="100965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7" name="TextBox 46"/>
          <p:cNvSpPr txBox="1"/>
          <p:nvPr/>
        </p:nvSpPr>
        <p:spPr>
          <a:xfrm>
            <a:off x="4380096" y="4301927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+mn-ea"/>
              </a:rPr>
              <a:t>내가찜한헬스장</a:t>
            </a:r>
            <a:endParaRPr lang="ko-KR" altLang="en-US" sz="1400" b="1" dirty="0">
              <a:latin typeface="+mn-ea"/>
            </a:endParaRP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4" cstate="print">
            <a:lum bright="40000"/>
          </a:blip>
          <a:srcRect/>
          <a:stretch>
            <a:fillRect/>
          </a:stretch>
        </p:blipFill>
        <p:spPr bwMode="auto">
          <a:xfrm>
            <a:off x="4770618" y="3573501"/>
            <a:ext cx="684220" cy="644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85212" y="3494879"/>
            <a:ext cx="657206" cy="799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9" name="TextBox 48"/>
          <p:cNvSpPr txBox="1"/>
          <p:nvPr/>
        </p:nvSpPr>
        <p:spPr>
          <a:xfrm>
            <a:off x="6728022" y="4301927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>
                <a:latin typeface="+mn-ea"/>
              </a:rPr>
              <a:t>나의정보수정</a:t>
            </a:r>
            <a:endParaRPr lang="ko-KR" altLang="en-US" sz="1400" b="1" dirty="0"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80560" y="-1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200" dirty="0" smtClean="0">
                <a:latin typeface="+mn-ea"/>
              </a:rPr>
              <a:t>로그인    회원가입   </a:t>
            </a:r>
            <a:r>
              <a:rPr lang="ko-KR" altLang="en-US" sz="1200" dirty="0" err="1" smtClean="0">
                <a:latin typeface="+mn-ea"/>
              </a:rPr>
              <a:t>마이페이지</a:t>
            </a:r>
            <a:endParaRPr lang="ko-KR" altLang="en-US" sz="1200" dirty="0">
              <a:latin typeface="+mn-ea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4203692" y="637359"/>
            <a:ext cx="2148617" cy="96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직선 연결선 6"/>
          <p:cNvCxnSpPr/>
          <p:nvPr/>
        </p:nvCxnSpPr>
        <p:spPr>
          <a:xfrm>
            <a:off x="162124" y="1980431"/>
            <a:ext cx="10297144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27"/>
          <p:cNvGrpSpPr/>
          <p:nvPr/>
        </p:nvGrpSpPr>
        <p:grpSpPr>
          <a:xfrm>
            <a:off x="988982" y="2351871"/>
            <a:ext cx="2633291" cy="307777"/>
            <a:chOff x="3124200" y="2620573"/>
            <a:chExt cx="2633291" cy="307777"/>
          </a:xfrm>
        </p:grpSpPr>
        <p:grpSp>
          <p:nvGrpSpPr>
            <p:cNvPr id="5" name="그룹 31"/>
            <p:cNvGrpSpPr/>
            <p:nvPr/>
          </p:nvGrpSpPr>
          <p:grpSpPr>
            <a:xfrm>
              <a:off x="3124200" y="2636041"/>
              <a:ext cx="196850" cy="246063"/>
              <a:chOff x="3124200" y="2608262"/>
              <a:chExt cx="228600" cy="285750"/>
            </a:xfrm>
          </p:grpSpPr>
          <p:sp>
            <p:nvSpPr>
              <p:cNvPr id="32" name="타원 31"/>
              <p:cNvSpPr/>
              <p:nvPr/>
            </p:nvSpPr>
            <p:spPr>
              <a:xfrm>
                <a:off x="3124200" y="2665412"/>
                <a:ext cx="228600" cy="228600"/>
              </a:xfrm>
              <a:prstGeom prst="ellipse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3217862" y="2608262"/>
                <a:ext cx="45719" cy="14287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3343047" y="2620573"/>
              <a:ext cx="24144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마이페이지</a:t>
              </a:r>
              <a:r>
                <a:rPr lang="ko-KR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</a:t>
              </a:r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&gt; </a:t>
              </a:r>
              <a:r>
                <a:rPr lang="ko-KR" altLang="en-US" sz="14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나</a:t>
              </a:r>
              <a:r>
                <a:rPr lang="ko-KR" alt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의</a:t>
              </a:r>
              <a:r>
                <a:rPr lang="ko-KR" altLang="en-US" sz="14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정보수정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44" name="직선 연결선 43"/>
          <p:cNvCxnSpPr/>
          <p:nvPr/>
        </p:nvCxnSpPr>
        <p:spPr>
          <a:xfrm>
            <a:off x="988982" y="27804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988982" y="6539699"/>
            <a:ext cx="8643998" cy="158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417610" y="3106347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아이디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17610" y="3677851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비밀번호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2560618" y="3066251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2560618" y="3637755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3989378" y="6740931"/>
            <a:ext cx="1143008" cy="357190"/>
          </a:xfrm>
          <a:prstGeom prst="roundRect">
            <a:avLst/>
          </a:prstGeom>
          <a:solidFill>
            <a:srgbClr val="FFC000"/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4160773" y="67810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정보수정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5449783" y="6740931"/>
            <a:ext cx="1143008" cy="357190"/>
          </a:xfrm>
          <a:prstGeom prst="round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5648117" y="67810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수정취소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417610" y="4249355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비밀번호확인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417610" y="4820859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닉네임변경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2560618" y="4209259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68"/>
          <p:cNvSpPr/>
          <p:nvPr/>
        </p:nvSpPr>
        <p:spPr>
          <a:xfrm>
            <a:off x="2560618" y="4780763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1417610" y="5392363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err="1" smtClean="0">
                <a:latin typeface="+mn-ea"/>
              </a:rPr>
              <a:t>이메일변경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2560618" y="5352267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4897410" y="4249355"/>
            <a:ext cx="29770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영문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숫자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특수문자를 포함한 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자리 이하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897410" y="4852201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(2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글자 이상입력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5049818" y="5352267"/>
            <a:ext cx="2143140" cy="357190"/>
          </a:xfrm>
          <a:prstGeom prst="roundRect">
            <a:avLst/>
          </a:prstGeom>
          <a:noFill/>
          <a:ln w="95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/>
          <p:cNvSpPr txBox="1"/>
          <p:nvPr/>
        </p:nvSpPr>
        <p:spPr>
          <a:xfrm>
            <a:off x="4738424" y="5392363"/>
            <a:ext cx="3225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 smtClean="0">
                <a:latin typeface="+mn-ea"/>
              </a:rPr>
              <a:t>@</a:t>
            </a:r>
            <a:endParaRPr lang="ko-KR" altLang="en-US" sz="1100" b="1" dirty="0">
              <a:latin typeface="+mn-ea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7561278" y="5392359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수신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8418534" y="5392359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수신 거부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7470458" y="5450939"/>
            <a:ext cx="144450" cy="14445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/>
          <p:cNvSpPr/>
          <p:nvPr/>
        </p:nvSpPr>
        <p:spPr>
          <a:xfrm>
            <a:off x="8316278" y="5450939"/>
            <a:ext cx="144450" cy="144450"/>
          </a:xfrm>
          <a:prstGeom prst="ellipse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모서리가 둥근 직사각형 82"/>
          <p:cNvSpPr/>
          <p:nvPr/>
        </p:nvSpPr>
        <p:spPr>
          <a:xfrm>
            <a:off x="4969990" y="3637755"/>
            <a:ext cx="1376842" cy="357190"/>
          </a:xfrm>
          <a:prstGeom prst="roundRect">
            <a:avLst/>
          </a:prstGeom>
          <a:solidFill>
            <a:srgbClr val="FFC000"/>
          </a:solidFill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/>
          <p:cNvSpPr txBox="1"/>
          <p:nvPr/>
        </p:nvSpPr>
        <p:spPr>
          <a:xfrm>
            <a:off x="5133267" y="3677851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>
                <a:latin typeface="+mn-ea"/>
              </a:rPr>
              <a:t>비밀번호변경</a:t>
            </a:r>
            <a:endParaRPr lang="ko-KR" altLang="en-US" sz="1100" b="1" dirty="0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6" t="53468" r="57239" b="31066"/>
          <a:stretch/>
        </p:blipFill>
        <p:spPr bwMode="auto">
          <a:xfrm>
            <a:off x="84832" y="-1"/>
            <a:ext cx="1485409" cy="665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0" name="직사각형 79"/>
          <p:cNvSpPr/>
          <p:nvPr/>
        </p:nvSpPr>
        <p:spPr>
          <a:xfrm>
            <a:off x="2648306" y="1994739"/>
            <a:ext cx="338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chemeClr val="accent6"/>
                </a:solidFill>
                <a:latin typeface="+mn-ea"/>
              </a:rPr>
              <a:t>ㅣ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994704" y="1991464"/>
            <a:ext cx="6212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번 호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1910415" y="1980431"/>
            <a:ext cx="8286524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4360533" y="1991464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제 목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854812" y="1991464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등록자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8105218" y="1991464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등록일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9240662" y="1991464"/>
            <a:ext cx="100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accent6"/>
                </a:solidFill>
                <a:latin typeface="+mn-ea"/>
              </a:rPr>
              <a:t>조회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412586" y="1994739"/>
            <a:ext cx="338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chemeClr val="accent6"/>
                </a:solidFill>
                <a:latin typeface="+mn-ea"/>
              </a:rPr>
              <a:t>ㅣ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7868006" y="1994739"/>
            <a:ext cx="338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chemeClr val="accent6"/>
                </a:solidFill>
                <a:latin typeface="+mn-ea"/>
              </a:rPr>
              <a:t>ㅣ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033866" y="1994739"/>
            <a:ext cx="338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 err="1" smtClean="0">
                <a:solidFill>
                  <a:schemeClr val="accent6"/>
                </a:solidFill>
                <a:latin typeface="+mn-ea"/>
              </a:rPr>
              <a:t>ㅣ</a:t>
            </a:r>
            <a:endParaRPr lang="ko-KR" altLang="en-US" sz="12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1910415" y="2268463"/>
            <a:ext cx="8286524" cy="0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1994704" y="2429614"/>
            <a:ext cx="62122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1219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1218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1217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1216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1215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1214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1213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1212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1211</a:t>
            </a:r>
          </a:p>
          <a:p>
            <a:pPr>
              <a:lnSpc>
                <a:spcPct val="200000"/>
              </a:lnSpc>
            </a:pPr>
            <a:r>
              <a:rPr lang="en-US" altLang="ko-KR" sz="1200" b="1" dirty="0" smtClean="0">
                <a:solidFill>
                  <a:schemeClr val="accent6"/>
                </a:solidFill>
                <a:latin typeface="+mn-ea"/>
              </a:rPr>
              <a:t>1210</a:t>
            </a:r>
            <a:endParaRPr lang="ko-KR" altLang="en-US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2927703" y="2429614"/>
            <a:ext cx="452371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추천합니다</a:t>
            </a:r>
            <a:r>
              <a:rPr lang="en-US" altLang="ko-KR" sz="1200" dirty="0" smtClean="0">
                <a:latin typeface="+mn-ea"/>
              </a:rPr>
              <a:t>.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^^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</a:t>
            </a:r>
            <a:r>
              <a:rPr lang="ko-KR" altLang="en-US" sz="1200" dirty="0" err="1" smtClean="0">
                <a:latin typeface="+mn-ea"/>
              </a:rPr>
              <a:t>블랙짐</a:t>
            </a:r>
            <a:r>
              <a:rPr lang="ko-KR" altLang="en-US" sz="1200" dirty="0" smtClean="0">
                <a:latin typeface="+mn-ea"/>
              </a:rPr>
              <a:t> 회원권 양도합니다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</a:t>
            </a:r>
            <a:r>
              <a:rPr lang="ko-KR" altLang="en-US" sz="1200" dirty="0" err="1" smtClean="0">
                <a:latin typeface="+mn-ea"/>
              </a:rPr>
              <a:t>다녀보신분</a:t>
            </a:r>
            <a:r>
              <a:rPr lang="en-US" altLang="ko-KR" sz="1200" dirty="0" smtClean="0">
                <a:latin typeface="+mn-ea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추천합니다</a:t>
            </a:r>
            <a:r>
              <a:rPr lang="en-US" altLang="ko-KR" sz="1200" dirty="0" smtClean="0">
                <a:latin typeface="+mn-ea"/>
              </a:rPr>
              <a:t>.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^^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</a:t>
            </a:r>
            <a:r>
              <a:rPr lang="ko-KR" altLang="en-US" sz="1200" dirty="0" err="1" smtClean="0">
                <a:latin typeface="+mn-ea"/>
              </a:rPr>
              <a:t>블랙짐</a:t>
            </a:r>
            <a:r>
              <a:rPr lang="ko-KR" altLang="en-US" sz="1200" dirty="0" smtClean="0">
                <a:latin typeface="+mn-ea"/>
              </a:rPr>
              <a:t> 회원권 양도합니다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</a:t>
            </a:r>
            <a:r>
              <a:rPr lang="ko-KR" altLang="en-US" sz="1200" dirty="0" err="1" smtClean="0">
                <a:latin typeface="+mn-ea"/>
              </a:rPr>
              <a:t>다녀보신분</a:t>
            </a:r>
            <a:r>
              <a:rPr lang="en-US" altLang="ko-KR" sz="1200" dirty="0" smtClean="0">
                <a:latin typeface="+mn-ea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추천합니다</a:t>
            </a:r>
            <a:r>
              <a:rPr lang="en-US" altLang="ko-KR" sz="1200" dirty="0" smtClean="0">
                <a:latin typeface="+mn-ea"/>
              </a:rPr>
              <a:t>.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^^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</a:t>
            </a:r>
            <a:r>
              <a:rPr lang="ko-KR" altLang="en-US" sz="1200" dirty="0" err="1" smtClean="0">
                <a:latin typeface="+mn-ea"/>
              </a:rPr>
              <a:t>블랙짐</a:t>
            </a:r>
            <a:r>
              <a:rPr lang="ko-KR" altLang="en-US" sz="1200" dirty="0" smtClean="0">
                <a:latin typeface="+mn-ea"/>
              </a:rPr>
              <a:t> 회원권 양도합니다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</a:t>
            </a:r>
            <a:r>
              <a:rPr lang="ko-KR" altLang="en-US" sz="1200" dirty="0" err="1" smtClean="0">
                <a:latin typeface="+mn-ea"/>
              </a:rPr>
              <a:t>다녀보신분</a:t>
            </a:r>
            <a:r>
              <a:rPr lang="en-US" altLang="ko-KR" sz="1200" dirty="0" smtClean="0">
                <a:latin typeface="+mn-ea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+mn-ea"/>
              </a:rPr>
              <a:t>노원 서울 온천 </a:t>
            </a:r>
            <a:r>
              <a:rPr lang="ko-KR" altLang="en-US" sz="1200" dirty="0" err="1" smtClean="0">
                <a:latin typeface="+mn-ea"/>
              </a:rPr>
              <a:t>더블에스</a:t>
            </a:r>
            <a:r>
              <a:rPr lang="ko-KR" altLang="en-US" sz="1200" dirty="0" smtClean="0">
                <a:latin typeface="+mn-ea"/>
              </a:rPr>
              <a:t> 피트니스 </a:t>
            </a:r>
            <a:r>
              <a:rPr lang="ko-KR" altLang="en-US" sz="1200" dirty="0" err="1" smtClean="0">
                <a:latin typeface="+mn-ea"/>
              </a:rPr>
              <a:t>다녀보신분</a:t>
            </a:r>
            <a:r>
              <a:rPr lang="en-US" altLang="ko-KR" sz="1200" dirty="0" smtClean="0">
                <a:latin typeface="+mn-ea"/>
              </a:rPr>
              <a:t>?</a:t>
            </a:r>
          </a:p>
          <a:p>
            <a:pPr>
              <a:lnSpc>
                <a:spcPct val="200000"/>
              </a:lnSpc>
            </a:pPr>
            <a:endParaRPr lang="en-US" altLang="ko-KR" sz="1200" dirty="0" smtClean="0">
              <a:latin typeface="+mn-ea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92390" y="2429614"/>
            <a:ext cx="10450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en-US" altLang="ko-KR" sz="1200" b="1" dirty="0" smtClean="0">
              <a:solidFill>
                <a:schemeClr val="accent6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200" b="1" dirty="0" err="1" smtClean="0">
                <a:solidFill>
                  <a:schemeClr val="accent6"/>
                </a:solidFill>
                <a:latin typeface="+mn-ea"/>
              </a:rPr>
              <a:t>회원명</a:t>
            </a:r>
            <a:endParaRPr lang="ko-KR" altLang="en-US" sz="1200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8094247" y="2429614"/>
            <a:ext cx="10450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2015-10-16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9272118" y="2429614"/>
            <a:ext cx="10450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329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23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235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23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463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377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124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326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236</a:t>
            </a:r>
          </a:p>
          <a:p>
            <a:pPr algn="ctr">
              <a:lnSpc>
                <a:spcPct val="200000"/>
              </a:lnSpc>
            </a:pPr>
            <a:r>
              <a:rPr lang="en-US" altLang="ko-KR" sz="1200" dirty="0">
                <a:latin typeface="+mn-ea"/>
              </a:rPr>
              <a:t>959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1910415" y="289257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1910415" y="325452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1910415" y="3606953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1910415" y="395937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1910415" y="432132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1910415" y="4673753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1910415" y="507697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>
            <a:off x="1910415" y="5438928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>
            <a:off x="1910415" y="5791353"/>
            <a:ext cx="8286524" cy="0"/>
          </a:xfrm>
          <a:prstGeom prst="line">
            <a:avLst/>
          </a:prstGeom>
          <a:ln w="63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9372670" y="1548383"/>
            <a:ext cx="843923" cy="288032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/>
              <a:t>■ 글쓰기</a:t>
            </a:r>
            <a:endParaRPr lang="ko-KR" altLang="en-US" sz="1100" b="1" dirty="0"/>
          </a:p>
        </p:txBody>
      </p:sp>
      <p:sp>
        <p:nvSpPr>
          <p:cNvPr id="72" name="직사각형 71"/>
          <p:cNvSpPr/>
          <p:nvPr/>
        </p:nvSpPr>
        <p:spPr>
          <a:xfrm>
            <a:off x="236739" y="1378132"/>
            <a:ext cx="141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6"/>
                </a:solidFill>
                <a:effectLst>
                  <a:reflection blurRad="6350" stA="60000" endA="900" endPos="58000" dir="5400000" sy="-100000" algn="bl" rotWithShape="0"/>
                </a:effectLst>
                <a:latin typeface="+mn-ea"/>
              </a:rPr>
              <a:t>커뮤니티</a:t>
            </a:r>
            <a:endParaRPr lang="en-US" altLang="ko-KR" sz="2400" b="1" dirty="0" smtClean="0">
              <a:solidFill>
                <a:schemeClr val="accent6"/>
              </a:solidFill>
              <a:effectLst>
                <a:reflection blurRad="6350" stA="60000" endA="900" endPos="58000" dir="5400000" sy="-100000" algn="bl" rotWithShape="0"/>
              </a:effectLst>
              <a:latin typeface="+mn-ea"/>
            </a:endParaRPr>
          </a:p>
        </p:txBody>
      </p:sp>
      <p:cxnSp>
        <p:nvCxnSpPr>
          <p:cNvPr id="82" name="직선 연결선 81"/>
          <p:cNvCxnSpPr/>
          <p:nvPr/>
        </p:nvCxnSpPr>
        <p:spPr>
          <a:xfrm>
            <a:off x="236598" y="2772519"/>
            <a:ext cx="1333643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>
            <a:off x="236598" y="1984871"/>
            <a:ext cx="1333643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248929" y="2063472"/>
            <a:ext cx="13213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자유 게시판</a:t>
            </a:r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248929" y="2382917"/>
            <a:ext cx="13213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벼룩시장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1922746" y="1428042"/>
            <a:ext cx="44898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현재위치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: 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Home  &gt;  </a:t>
            </a: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커뮤니티  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&gt;  </a:t>
            </a: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자유 게시판</a:t>
            </a:r>
            <a:endParaRPr lang="en-US" altLang="ko-KR" sz="1200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747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3359</TotalTime>
  <Words>521</Words>
  <Application>Microsoft Office PowerPoint</Application>
  <PresentationFormat>사용자 지정</PresentationFormat>
  <Paragraphs>273</Paragraphs>
  <Slides>11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CND</dc:creator>
  <cp:lastModifiedBy>CND</cp:lastModifiedBy>
  <cp:revision>57</cp:revision>
  <dcterms:created xsi:type="dcterms:W3CDTF">2015-10-17T04:49:51Z</dcterms:created>
  <dcterms:modified xsi:type="dcterms:W3CDTF">2016-05-11T11:20:09Z</dcterms:modified>
</cp:coreProperties>
</file>

<file path=docProps/thumbnail.jpeg>
</file>